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5666" autoAdjust="0"/>
    <p:restoredTop sz="94609" autoAdjust="0"/>
  </p:normalViewPr>
  <p:slideViewPr>
    <p:cSldViewPr snapToGrid="0">
      <p:cViewPr varScale="1">
        <p:scale>
          <a:sx n="109" d="100"/>
          <a:sy n="109" d="100"/>
        </p:scale>
        <p:origin x="192" y="37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7/29/24</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dirty="0"/>
              <a:t>2/1/XXXXX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dirty="0"/>
              <a:t>2/1/XXXXX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dirty="0"/>
              <a:t>2/1/XXXXX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dirty="0"/>
              <a:t>2/1/XXXXX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dirty="0"/>
              <a:t>2/1/XXXXX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dirty="0"/>
              <a:t>2/1/XXXXX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dirty="0"/>
              <a:t>2/1/XXXXX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dirty="0"/>
              <a:t>2/1/XXXXX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rot="15325375">
            <a:off x="-22451" y="4906764"/>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140138" y="602293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120096" y="465126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rot="15315933">
            <a:off x="-16894" y="490440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65281" y="417173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417173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3016042" y="6168080"/>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dirty="0"/>
              <a:t>2/1/XXXXX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1670652" y="1884402"/>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7" name="Picture Placeholder 11">
            <a:extLst>
              <a:ext uri="{FF2B5EF4-FFF2-40B4-BE49-F238E27FC236}">
                <a16:creationId xmlns:a16="http://schemas.microsoft.com/office/drawing/2014/main" id="{F1071936-6A39-404B-B5EC-8FECA37E1403}"/>
              </a:ext>
            </a:extLst>
          </p:cNvPr>
          <p:cNvSpPr>
            <a:spLocks noGrp="1"/>
          </p:cNvSpPr>
          <p:nvPr>
            <p:ph type="pic" sz="quarter" idx="14"/>
          </p:nvPr>
        </p:nvSpPr>
        <p:spPr>
          <a:xfrm>
            <a:off x="745213" y="2219353"/>
            <a:ext cx="2286000" cy="2286000"/>
          </a:xfrm>
          <a:prstGeom prst="ellipse">
            <a:avLst/>
          </a:prstGeom>
        </p:spPr>
        <p:txBody>
          <a:bodyPr>
            <a:normAutofit/>
          </a:bodyPr>
          <a:lstStyle>
            <a:lvl1pPr>
              <a:defRPr sz="2000"/>
            </a:lvl1pPr>
          </a:lstStyle>
          <a:p>
            <a:endParaRPr lang="en-US"/>
          </a:p>
        </p:txBody>
      </p:sp>
      <p:sp>
        <p:nvSpPr>
          <p:cNvPr id="201" name="Picture Placeholder 11">
            <a:extLst>
              <a:ext uri="{FF2B5EF4-FFF2-40B4-BE49-F238E27FC236}">
                <a16:creationId xmlns:a16="http://schemas.microsoft.com/office/drawing/2014/main" id="{65E6D613-79CD-48DA-A78B-2844FACE6C87}"/>
              </a:ext>
            </a:extLst>
          </p:cNvPr>
          <p:cNvSpPr>
            <a:spLocks noGrp="1"/>
          </p:cNvSpPr>
          <p:nvPr>
            <p:ph type="pic" sz="quarter" idx="15"/>
          </p:nvPr>
        </p:nvSpPr>
        <p:spPr>
          <a:xfrm>
            <a:off x="3551776" y="2219353"/>
            <a:ext cx="2286000" cy="2286000"/>
          </a:xfrm>
          <a:prstGeom prst="ellipse">
            <a:avLst/>
          </a:prstGeom>
        </p:spPr>
        <p:txBody>
          <a:bodyPr>
            <a:normAutofit/>
          </a:bodyPr>
          <a:lstStyle>
            <a:lvl1pPr>
              <a:defRPr sz="2000"/>
            </a:lvl1pPr>
          </a:lstStyle>
          <a:p>
            <a:endParaRPr lang="en-US"/>
          </a:p>
        </p:txBody>
      </p:sp>
      <p:sp>
        <p:nvSpPr>
          <p:cNvPr id="202" name="Picture Placeholder 11">
            <a:extLst>
              <a:ext uri="{FF2B5EF4-FFF2-40B4-BE49-F238E27FC236}">
                <a16:creationId xmlns:a16="http://schemas.microsoft.com/office/drawing/2014/main" id="{0AB7DD77-A094-4B63-9717-4D9048C8F90B}"/>
              </a:ext>
            </a:extLst>
          </p:cNvPr>
          <p:cNvSpPr>
            <a:spLocks noGrp="1"/>
          </p:cNvSpPr>
          <p:nvPr>
            <p:ph type="pic" sz="quarter" idx="16"/>
          </p:nvPr>
        </p:nvSpPr>
        <p:spPr>
          <a:xfrm>
            <a:off x="6358339" y="2219353"/>
            <a:ext cx="2286000" cy="2286000"/>
          </a:xfrm>
          <a:prstGeom prst="ellipse">
            <a:avLst/>
          </a:prstGeom>
        </p:spPr>
        <p:txBody>
          <a:bodyPr>
            <a:normAutofit/>
          </a:bodyPr>
          <a:lstStyle>
            <a:lvl1pPr>
              <a:defRPr sz="2000"/>
            </a:lvl1pPr>
          </a:lstStyle>
          <a:p>
            <a:endParaRPr lang="en-US"/>
          </a:p>
        </p:txBody>
      </p:sp>
      <p:sp>
        <p:nvSpPr>
          <p:cNvPr id="206" name="Picture Placeholder 11">
            <a:extLst>
              <a:ext uri="{FF2B5EF4-FFF2-40B4-BE49-F238E27FC236}">
                <a16:creationId xmlns:a16="http://schemas.microsoft.com/office/drawing/2014/main" id="{D512AEF9-E4D4-4E44-93C9-BBB675AD6BAF}"/>
              </a:ext>
            </a:extLst>
          </p:cNvPr>
          <p:cNvSpPr>
            <a:spLocks noGrp="1"/>
          </p:cNvSpPr>
          <p:nvPr>
            <p:ph type="pic" sz="quarter" idx="17"/>
          </p:nvPr>
        </p:nvSpPr>
        <p:spPr>
          <a:xfrm>
            <a:off x="9164901" y="2219353"/>
            <a:ext cx="2286000" cy="2286000"/>
          </a:xfrm>
          <a:prstGeom prst="ellipse">
            <a:avLst/>
          </a:prstGeom>
        </p:spPr>
        <p:txBody>
          <a:bodyPr>
            <a:normAutofit/>
          </a:bodyPr>
          <a:lstStyle>
            <a:lvl1pPr>
              <a:defRPr sz="2000"/>
            </a:lvl1pPr>
          </a:lstStyle>
          <a:p>
            <a:endParaRPr lang="en-US"/>
          </a:p>
        </p:txBody>
      </p:sp>
      <p:sp>
        <p:nvSpPr>
          <p:cNvPr id="207" name="Text Placeholder 20">
            <a:extLst>
              <a:ext uri="{FF2B5EF4-FFF2-40B4-BE49-F238E27FC236}">
                <a16:creationId xmlns:a16="http://schemas.microsoft.com/office/drawing/2014/main" id="{87A50965-D6D5-4C85-8DFC-0E5BC15236C6}"/>
              </a:ext>
            </a:extLst>
          </p:cNvPr>
          <p:cNvSpPr>
            <a:spLocks noGrp="1"/>
          </p:cNvSpPr>
          <p:nvPr>
            <p:ph type="body" sz="quarter" idx="18" hasCustomPrompt="1"/>
          </p:nvPr>
        </p:nvSpPr>
        <p:spPr>
          <a:xfrm>
            <a:off x="762000" y="4665296"/>
            <a:ext cx="2286000" cy="365125"/>
          </a:xfrm>
        </p:spPr>
        <p:txBody>
          <a:bodyPr anchor="ctr">
            <a:noAutofit/>
          </a:bodyPr>
          <a:lstStyle>
            <a:lvl1pPr marL="0" indent="0" algn="ctr">
              <a:lnSpc>
                <a:spcPct val="100000"/>
              </a:lnSpc>
              <a:spcBef>
                <a:spcPts val="0"/>
              </a:spcBef>
              <a:spcAft>
                <a:spcPts val="0"/>
              </a:spcAft>
              <a:buNone/>
              <a:defRPr lang="en-US" sz="28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08" name="Text Placeholder 22">
            <a:extLst>
              <a:ext uri="{FF2B5EF4-FFF2-40B4-BE49-F238E27FC236}">
                <a16:creationId xmlns:a16="http://schemas.microsoft.com/office/drawing/2014/main" id="{5EB76731-98A8-4857-9098-237F6B83F438}"/>
              </a:ext>
            </a:extLst>
          </p:cNvPr>
          <p:cNvSpPr>
            <a:spLocks noGrp="1"/>
          </p:cNvSpPr>
          <p:nvPr>
            <p:ph type="body" sz="quarter" idx="19" hasCustomPrompt="1"/>
          </p:nvPr>
        </p:nvSpPr>
        <p:spPr>
          <a:xfrm>
            <a:off x="762000"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09" name="Text Placeholder 20">
            <a:extLst>
              <a:ext uri="{FF2B5EF4-FFF2-40B4-BE49-F238E27FC236}">
                <a16:creationId xmlns:a16="http://schemas.microsoft.com/office/drawing/2014/main" id="{3735B97D-43CA-4C18-B500-DD0C08A81445}"/>
              </a:ext>
            </a:extLst>
          </p:cNvPr>
          <p:cNvSpPr>
            <a:spLocks noGrp="1"/>
          </p:cNvSpPr>
          <p:nvPr>
            <p:ph type="body" sz="quarter" idx="20" hasCustomPrompt="1"/>
          </p:nvPr>
        </p:nvSpPr>
        <p:spPr>
          <a:xfrm>
            <a:off x="3562967"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0" name="Text Placeholder 22">
            <a:extLst>
              <a:ext uri="{FF2B5EF4-FFF2-40B4-BE49-F238E27FC236}">
                <a16:creationId xmlns:a16="http://schemas.microsoft.com/office/drawing/2014/main" id="{122DEA4A-1767-466F-AA95-6973A781C268}"/>
              </a:ext>
            </a:extLst>
          </p:cNvPr>
          <p:cNvSpPr>
            <a:spLocks noGrp="1"/>
          </p:cNvSpPr>
          <p:nvPr>
            <p:ph type="body" sz="quarter" idx="21" hasCustomPrompt="1"/>
          </p:nvPr>
        </p:nvSpPr>
        <p:spPr>
          <a:xfrm>
            <a:off x="3562967"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11" name="Text Placeholder 20">
            <a:extLst>
              <a:ext uri="{FF2B5EF4-FFF2-40B4-BE49-F238E27FC236}">
                <a16:creationId xmlns:a16="http://schemas.microsoft.com/office/drawing/2014/main" id="{86017C97-AFB4-44AA-A439-C68609610E50}"/>
              </a:ext>
            </a:extLst>
          </p:cNvPr>
          <p:cNvSpPr>
            <a:spLocks noGrp="1"/>
          </p:cNvSpPr>
          <p:nvPr>
            <p:ph type="body" sz="quarter" idx="22" hasCustomPrompt="1"/>
          </p:nvPr>
        </p:nvSpPr>
        <p:spPr>
          <a:xfrm>
            <a:off x="6363934"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2" name="Text Placeholder 22">
            <a:extLst>
              <a:ext uri="{FF2B5EF4-FFF2-40B4-BE49-F238E27FC236}">
                <a16:creationId xmlns:a16="http://schemas.microsoft.com/office/drawing/2014/main" id="{4B0F2A42-984B-4954-93AB-562CFC5530AB}"/>
              </a:ext>
            </a:extLst>
          </p:cNvPr>
          <p:cNvSpPr>
            <a:spLocks noGrp="1"/>
          </p:cNvSpPr>
          <p:nvPr>
            <p:ph type="body" sz="quarter" idx="23" hasCustomPrompt="1"/>
          </p:nvPr>
        </p:nvSpPr>
        <p:spPr>
          <a:xfrm>
            <a:off x="6363934"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13" name="Text Placeholder 20">
            <a:extLst>
              <a:ext uri="{FF2B5EF4-FFF2-40B4-BE49-F238E27FC236}">
                <a16:creationId xmlns:a16="http://schemas.microsoft.com/office/drawing/2014/main" id="{69EF6D11-7269-44E1-8E49-E99D4B1BFB63}"/>
              </a:ext>
            </a:extLst>
          </p:cNvPr>
          <p:cNvSpPr>
            <a:spLocks noGrp="1"/>
          </p:cNvSpPr>
          <p:nvPr>
            <p:ph type="body" sz="quarter" idx="24" hasCustomPrompt="1"/>
          </p:nvPr>
        </p:nvSpPr>
        <p:spPr>
          <a:xfrm>
            <a:off x="9164901"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4" name="Text Placeholder 22">
            <a:extLst>
              <a:ext uri="{FF2B5EF4-FFF2-40B4-BE49-F238E27FC236}">
                <a16:creationId xmlns:a16="http://schemas.microsoft.com/office/drawing/2014/main" id="{A9F605D5-51E7-44EE-825A-7BDC49BE7E75}"/>
              </a:ext>
            </a:extLst>
          </p:cNvPr>
          <p:cNvSpPr>
            <a:spLocks noGrp="1"/>
          </p:cNvSpPr>
          <p:nvPr>
            <p:ph type="body" sz="quarter" idx="25" hasCustomPrompt="1"/>
          </p:nvPr>
        </p:nvSpPr>
        <p:spPr>
          <a:xfrm>
            <a:off x="9164901"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dirty="0"/>
              <a:t>2/1/XXXXX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dirty="0"/>
              <a:t>2/1/XXXXX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01.02.2026</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Thrive</a:t>
            </a:r>
            <a:br/>
            <a:r>
              <a:t>Jerusalem</a:t>
            </a:r>
            <a:br/>
            <a:r>
              <a:t>Above all</a:t>
            </a:r>
            <a:br/>
            <a:r>
              <a:t>Gal 1:10-12</a:t>
            </a:r>
            <a:br/>
            <a:r>
              <a:t>Xavier Lakshmanan</a:t>
            </a:r>
            <a:br/>
            <a:r>
              <a:t>Pleasing Men or God?</a:t>
            </a:r>
            <a:br/>
            <a:r>
              <a:t>Lighthouse</a:t>
            </a:r>
            <a:br/>
            <a:b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Just to know You and</a:t>
            </a:r>
          </a:p>
          <a:p>
            <a:pPr algn="ctr">
              <a:defRPr sz="3300" b="0"/>
            </a:pPr>
            <a:r>
              <a:t>To make You known</a:t>
            </a:r>
          </a:p>
          <a:p>
            <a:pPr algn="ctr">
              <a:defRPr sz="3300" b="0"/>
            </a:pPr>
            <a:r>
              <a:t>We lift Your name on High</a:t>
            </a:r>
          </a:p>
          <a:p>
            <a:pPr algn="ctr">
              <a:defRPr sz="3300" b="0"/>
            </a:pPr>
            <a:r>
              <a:t>Shine like the sun make darkness run and hide</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We know we were made for so much more</a:t>
            </a:r>
          </a:p>
          <a:p>
            <a:pPr algn="ctr">
              <a:defRPr sz="3300" b="0"/>
            </a:pPr>
            <a:r>
              <a:t>Than ordinary lives</a:t>
            </a:r>
          </a:p>
          <a:p>
            <a:pPr algn="ctr">
              <a:defRPr sz="3300" b="0"/>
            </a:pPr>
            <a:r>
              <a:t>It's time for us to more than just survive</a:t>
            </a:r>
          </a:p>
          <a:p>
            <a:pPr algn="ctr">
              <a:defRPr sz="3300" b="0"/>
            </a:pPr>
            <a:r>
              <a:t>We were made to thrive</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Joy Unspeakable, Faith Unsinkable</a:t>
            </a:r>
          </a:p>
          <a:p>
            <a:pPr algn="ctr">
              <a:defRPr sz="3300" b="0"/>
            </a:pPr>
            <a:r>
              <a:t>Love Unstoppable, Anything is possible</a:t>
            </a:r>
          </a:p>
          <a:p>
            <a:pPr algn="ctr">
              <a:defRPr sz="3300" b="0"/>
            </a:pPr>
            <a:r>
              <a:t>Joy Unspeakable, Faith Unsinkable</a:t>
            </a:r>
          </a:p>
          <a:p>
            <a:pPr algn="ctr">
              <a:defRPr sz="3300" b="0"/>
            </a:pPr>
            <a:r>
              <a:t>Love Unstoppable, Anything is possible (x2)</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Just to know You and</a:t>
            </a:r>
          </a:p>
          <a:p>
            <a:pPr algn="ctr">
              <a:defRPr sz="3300" b="0"/>
            </a:pPr>
            <a:r>
              <a:t>To make You known</a:t>
            </a:r>
          </a:p>
          <a:p>
            <a:pPr algn="ctr">
              <a:defRPr sz="3300" b="0"/>
            </a:pPr>
            <a:r>
              <a:t>We lift Your name on High</a:t>
            </a:r>
          </a:p>
          <a:p>
            <a:pPr algn="ctr">
              <a:defRPr sz="3300" b="0"/>
            </a:pPr>
            <a:r>
              <a:t>Shine like the sun make darkness run and hide</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We know we were made for so much more</a:t>
            </a:r>
          </a:p>
          <a:p>
            <a:pPr algn="ctr">
              <a:defRPr sz="3300" b="0"/>
            </a:pPr>
            <a:r>
              <a:t>Than ordinary lives</a:t>
            </a:r>
          </a:p>
          <a:p>
            <a:pPr algn="ctr">
              <a:defRPr sz="3300" b="0"/>
            </a:pPr>
            <a:r>
              <a:t>It's time for us to more than just survive</a:t>
            </a:r>
          </a:p>
          <a:p>
            <a:pPr algn="ctr">
              <a:defRPr sz="3300" b="0"/>
            </a:pPr>
            <a:r>
              <a:t>We were made to thrive</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We were made to thrive</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Jerusalem</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Jonny Robinson, Rich Thompson, Tiarne Tranter © 2014 CityAlight Music (Admin. by Integrity Music) CCLI Licence No. 5485849 . CCLI Song number: 7003218</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Him in Jerusalem</a:t>
            </a:r>
          </a:p>
          <a:p>
            <a:pPr algn="ctr">
              <a:defRPr sz="3300" b="0"/>
            </a:pPr>
            <a:r>
              <a:t>Walking where the crowds are</a:t>
            </a:r>
          </a:p>
          <a:p>
            <a:pPr algn="ctr">
              <a:defRPr sz="3300" b="0"/>
            </a:pPr>
            <a:r>
              <a:t>Once these streets had sung to Him</a:t>
            </a:r>
          </a:p>
          <a:p>
            <a:pPr algn="ctr">
              <a:defRPr sz="3300" b="0"/>
            </a:pPr>
            <a:r>
              <a:t>Now they cry for murder</a:t>
            </a: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Such a frail and lonely man</a:t>
            </a:r>
          </a:p>
          <a:p>
            <a:pPr algn="ctr">
              <a:defRPr sz="3300" b="0"/>
            </a:pPr>
            <a:r>
              <a:t>Holding up the heavy cross</a:t>
            </a:r>
          </a:p>
          <a:p>
            <a:pPr algn="ctr">
              <a:defRPr sz="3300" b="0"/>
            </a:pPr>
            <a:r>
              <a:t>See Him walking in Jerusalem</a:t>
            </a:r>
          </a:p>
          <a:p>
            <a:pPr algn="ctr">
              <a:defRPr sz="3300" b="0"/>
            </a:pPr>
            <a:r>
              <a:t>On the road to save us</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him there upon the hill</a:t>
            </a:r>
          </a:p>
          <a:p>
            <a:pPr algn="ctr">
              <a:defRPr sz="3300" b="0"/>
            </a:pPr>
            <a:r>
              <a:t>Hear the scorn and laughter</a:t>
            </a:r>
          </a:p>
          <a:p>
            <a:pPr algn="ctr">
              <a:defRPr sz="3300" b="0"/>
            </a:pPr>
            <a:r>
              <a:t>Silent as a lamb he waits</a:t>
            </a:r>
          </a:p>
          <a:p>
            <a:pPr algn="ctr">
              <a:defRPr sz="3300" b="0"/>
            </a:pPr>
            <a:r>
              <a:t>Praying to the father</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the king who made the sun</a:t>
            </a:r>
          </a:p>
          <a:p>
            <a:pPr algn="ctr">
              <a:defRPr sz="3300" b="0"/>
            </a:pPr>
            <a:r>
              <a:t>And the moon and shining stars</a:t>
            </a:r>
          </a:p>
          <a:p>
            <a:pPr algn="ctr">
              <a:defRPr sz="3300" b="0"/>
            </a:pPr>
            <a:r>
              <a:t>Let the soldiers hold and nail him down</a:t>
            </a:r>
          </a:p>
          <a:p>
            <a:pPr algn="ctr">
              <a:defRPr sz="3300" b="0"/>
            </a:pPr>
            <a:r>
              <a:t>So that he could save them</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him there upon the cross</a:t>
            </a:r>
          </a:p>
          <a:p>
            <a:pPr algn="ctr">
              <a:defRPr sz="3300" b="0"/>
            </a:pPr>
            <a:r>
              <a:t>Now no longer breathing</a:t>
            </a:r>
          </a:p>
          <a:p>
            <a:pPr algn="ctr">
              <a:defRPr sz="3300" b="0"/>
            </a:pPr>
            <a:r>
              <a:t>Dust that formed the watching crowds</a:t>
            </a:r>
          </a:p>
          <a:p>
            <a:pPr algn="ctr">
              <a:defRPr sz="3300" b="0"/>
            </a:pPr>
            <a:r>
              <a:t>Takes the blood of Jesus</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Feel the earth is shaking now</a:t>
            </a:r>
          </a:p>
          <a:p>
            <a:pPr algn="ctr">
              <a:defRPr sz="3300" b="0"/>
            </a:pPr>
            <a:r>
              <a:t>See the veil is split in two</a:t>
            </a:r>
          </a:p>
          <a:p>
            <a:pPr algn="ctr">
              <a:defRPr sz="3300" b="0"/>
            </a:pPr>
            <a:r>
              <a:t>And he stood before the wrath of God</a:t>
            </a:r>
          </a:p>
          <a:p>
            <a:pPr algn="ctr">
              <a:defRPr sz="3300" b="0"/>
            </a:pPr>
            <a:r>
              <a:t>Shielding sinners with his blood</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See the empty tomb today</a:t>
            </a:r>
          </a:p>
          <a:p>
            <a:pPr algn="ctr">
              <a:defRPr sz="3300" b="0"/>
            </a:pPr>
            <a:r>
              <a:t>Death could not contain him</a:t>
            </a:r>
          </a:p>
          <a:p>
            <a:pPr algn="ctr">
              <a:defRPr sz="3300" b="0"/>
            </a:pPr>
            <a:r>
              <a:t>Once the servant of the world</a:t>
            </a:r>
          </a:p>
          <a:p>
            <a:pPr algn="ctr">
              <a:defRPr sz="3300" b="0"/>
            </a:pPr>
            <a:r>
              <a:t>Now in victory reigning</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Lift your voices to the one</a:t>
            </a:r>
          </a:p>
          <a:p>
            <a:pPr algn="ctr">
              <a:defRPr sz="3300" b="0"/>
            </a:pPr>
            <a:r>
              <a:t>Who is seated on the throne</a:t>
            </a:r>
          </a:p>
          <a:p>
            <a:pPr algn="ctr">
              <a:defRPr sz="3300" b="0"/>
            </a:pPr>
            <a:r>
              <a:t>See him in the new Jerusalem</a:t>
            </a:r>
          </a:p>
          <a:p>
            <a:pPr algn="ctr">
              <a:defRPr sz="3300" b="0"/>
            </a:pPr>
            <a:r>
              <a:t>Praise the one who saved us (x2)</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Praise the one who saved us</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Above All</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Lenny LeBlanc, Paul Baloche © 1999 Integrity's Hosanna! Music (Admin. by Integrity Music) LenSongs Publishing (Admin. by LenSongs Publishing, Inc.) CCLI Licence No. 5485849 . CCLI Song number: 2672885</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Above all powers, above all kings</a:t>
            </a:r>
          </a:p>
          <a:p>
            <a:pPr algn="ctr">
              <a:defRPr sz="3300" b="0"/>
            </a:pPr>
            <a:r>
              <a:t>Above all nature and all created things</a:t>
            </a:r>
          </a:p>
          <a:p>
            <a:pPr algn="ctr">
              <a:defRPr sz="3300" b="0"/>
            </a:pPr>
            <a:r>
              <a:t>Above all wisdom and all the ways of man</a:t>
            </a:r>
          </a:p>
          <a:p>
            <a:pPr algn="ctr">
              <a:defRPr sz="3300" b="0"/>
            </a:pPr>
            <a:r>
              <a:t>You were here before the world began</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Above all kingdoms, above all thrones</a:t>
            </a:r>
          </a:p>
          <a:p>
            <a:pPr algn="ctr">
              <a:defRPr sz="3300" b="0"/>
            </a:pPr>
            <a:r>
              <a:t>Above all wonders the world has ever known</a:t>
            </a:r>
          </a:p>
          <a:p>
            <a:pPr algn="ctr">
              <a:defRPr sz="3300" b="0"/>
            </a:pPr>
            <a:r>
              <a:t>Above all wealth and treasures of the earth</a:t>
            </a:r>
          </a:p>
          <a:p>
            <a:pPr algn="ctr">
              <a:defRPr sz="3300" b="0"/>
            </a:pPr>
            <a:r>
              <a:t>There's no way to measure what You're worth</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Crucified, laid behind a stone</a:t>
            </a:r>
          </a:p>
          <a:p>
            <a:pPr algn="ctr">
              <a:defRPr sz="3300" b="0"/>
            </a:pPr>
            <a:r>
              <a:t>You lived to die, rejected and alone</a:t>
            </a:r>
          </a:p>
          <a:p>
            <a:pPr algn="ctr">
              <a:defRPr sz="3300" b="0"/>
            </a:pPr>
            <a:r>
              <a:t>Like a rose, trampled on the ground</a:t>
            </a:r>
          </a:p>
          <a:p>
            <a:pPr algn="ctr">
              <a:defRPr sz="3300" b="0"/>
            </a:pPr>
            <a:r>
              <a:t>You took the fall and thought of me, above all</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Thrive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Mark Hall, Matthew West © 2014 Be Essential Songs (Admin. by Essential Music Publishing LLC) My Refuge Music (Admin. by Essential Music Publishing LLC) Matthew West (Combustion) (Admin. by Mushroom Music Publishing) Remaining portion is unaffiliated CCLI Licence No. 5485849 . CCLI Song number: 7006228</a:t>
            </a:r>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Above all powers, above all kings</a:t>
            </a:r>
          </a:p>
          <a:p>
            <a:pPr algn="ctr">
              <a:defRPr sz="3300" b="0"/>
            </a:pPr>
            <a:r>
              <a:t>Above all nature and all created things</a:t>
            </a:r>
          </a:p>
          <a:p>
            <a:pPr algn="ctr">
              <a:defRPr sz="3300" b="0"/>
            </a:pPr>
            <a:r>
              <a:t>Above all wisdom and all the ways of man</a:t>
            </a:r>
          </a:p>
          <a:p>
            <a:pPr algn="ctr">
              <a:defRPr sz="3300" b="0"/>
            </a:pPr>
            <a:r>
              <a:t>You were here before the world began</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Above all kingdoms, above all thrones</a:t>
            </a:r>
          </a:p>
          <a:p>
            <a:pPr algn="ctr">
              <a:defRPr sz="3300" b="0"/>
            </a:pPr>
            <a:r>
              <a:t>Above all wonders the world has ever known</a:t>
            </a:r>
          </a:p>
          <a:p>
            <a:pPr algn="ctr">
              <a:defRPr sz="3300" b="0"/>
            </a:pPr>
            <a:r>
              <a:t>Above all wealth and treasures of the earth</a:t>
            </a:r>
          </a:p>
          <a:p>
            <a:pPr algn="ctr">
              <a:defRPr sz="3300" b="0"/>
            </a:pPr>
            <a:r>
              <a:t>There's no way to measure what You're worth</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Crucified, laid behind a stone</a:t>
            </a:r>
          </a:p>
          <a:p>
            <a:pPr algn="ctr">
              <a:defRPr sz="3300" b="0"/>
            </a:pPr>
            <a:r>
              <a:t>You lived to die, rejected and alone</a:t>
            </a:r>
          </a:p>
          <a:p>
            <a:pPr algn="ctr">
              <a:defRPr sz="3300" b="0"/>
            </a:pPr>
            <a:r>
              <a:t>Like a rose, trampled on the ground</a:t>
            </a:r>
          </a:p>
          <a:p>
            <a:pPr algn="ctr">
              <a:defRPr sz="3300" b="0"/>
            </a:pPr>
            <a:r>
              <a:t>You took the fall and thought of me, above all (x2)</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Like a rose, trampled on the ground</a:t>
            </a:r>
          </a:p>
          <a:p>
            <a:pPr algn="ctr">
              <a:defRPr sz="3300" b="0"/>
            </a:pPr>
            <a:r>
              <a:t>You took the fall and thought of me</a:t>
            </a:r>
          </a:p>
          <a:p>
            <a:pPr algn="ctr">
              <a:defRPr sz="3300" b="0"/>
            </a:pPr>
            <a:r>
              <a:t>Above all</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Holy Communion</a:t>
            </a:r>
          </a:p>
        </p:txBody>
      </p:sp>
      <p:pic>
        <p:nvPicPr>
          <p:cNvPr id="3" name="Picture 2" descr="Communion.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Gal 1:10-12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¹⁰ Am I now trying to win the approval of human beings, or of God? Or am I trying to please people? If I were still trying to please people, I would not be a servant of Christ. </a:t>
            </a:r>
          </a:p>
          <a:p>
            <a:pPr algn="ctr">
              <a:defRPr sz="3200" b="0"/>
            </a:pPr>
            <a:r>
              <a:t>¹¹ I want you to know, brothers and sisters, that the gospel I preached is not of human origin. </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Gal 1:10-12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¹² I did not receive it from any man, nor was I taught it; rather, I received it by revelation from Jesus Christ.</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My Lighthouse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Chris Llewellyn, Gareth Gilkeson © 2013 Thankyou Music (Admin. by SHOUT! Music Publishing Australia) CCLI Licence No. 5485849 . CCLI Song number: 7002032</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In my wrestling and in my doubts</a:t>
            </a:r>
          </a:p>
          <a:p>
            <a:pPr algn="ctr">
              <a:defRPr sz="3300" b="0"/>
            </a:pPr>
            <a:r>
              <a:t>In my failures You won't walk out</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Here in this worn and weary land</a:t>
            </a:r>
          </a:p>
          <a:p>
            <a:pPr algn="ctr">
              <a:defRPr sz="3300" b="0"/>
            </a:pPr>
            <a:r>
              <a:t>Where many a dream has died</a:t>
            </a:r>
          </a:p>
          <a:p>
            <a:pPr algn="ctr">
              <a:defRPr sz="3300" b="0"/>
            </a:pPr>
            <a:r>
              <a:t>Like a tree planted by the water</a:t>
            </a:r>
          </a:p>
          <a:p>
            <a:pPr algn="ctr">
              <a:defRPr sz="3300" b="0"/>
            </a:pPr>
            <a:r>
              <a:t>We never will run dry</a:t>
            </a:r>
          </a:p>
          <a:p>
            <a:pPr algn="ctr">
              <a:defRPr sz="3300" b="0"/>
            </a:pP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 great love will lead me through</a:t>
            </a:r>
          </a:p>
          <a:p>
            <a:pPr algn="ctr">
              <a:defRPr sz="3300" b="0"/>
            </a:pPr>
            <a:r>
              <a:t>You are the peace in my troubled sea</a:t>
            </a:r>
          </a:p>
          <a:p>
            <a:pPr algn="ctr">
              <a:defRPr sz="3300" b="0"/>
            </a:pPr>
            <a:r>
              <a:t>You are the peace in my troubled sea</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In the silence, You won't let go</a:t>
            </a:r>
          </a:p>
          <a:p>
            <a:pPr algn="ctr">
              <a:defRPr sz="3300" b="0"/>
            </a:pPr>
            <a:r>
              <a:t>In my questions, Your truth will hold</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 great love will lead me through</a:t>
            </a:r>
          </a:p>
          <a:p>
            <a:pPr algn="ctr">
              <a:defRPr sz="3300" b="0"/>
            </a:pPr>
            <a:r>
              <a:t>You are the peace in my troubled sea</a:t>
            </a:r>
          </a:p>
          <a:p>
            <a:pPr algn="ctr">
              <a:defRPr sz="3300" b="0"/>
            </a:pPr>
            <a:r>
              <a:t>You are the peace in my troubled sea</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won't fear what tomorrow brings</a:t>
            </a:r>
          </a:p>
          <a:p>
            <a:pPr algn="ctr">
              <a:defRPr sz="3300" b="0"/>
            </a:pPr>
            <a:r>
              <a:t>With each morning I'll rise and sing</a:t>
            </a:r>
          </a:p>
          <a:p>
            <a:pPr algn="ctr">
              <a:defRPr sz="3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God's love will lead me through</a:t>
            </a:r>
          </a:p>
          <a:p>
            <a:pPr algn="ctr">
              <a:defRPr sz="3300" b="0"/>
            </a:pPr>
            <a:r>
              <a:t>You are the peace in my troubled sea</a:t>
            </a:r>
          </a:p>
          <a:p>
            <a:pPr algn="ctr">
              <a:defRPr sz="3300" b="0"/>
            </a:pPr>
            <a:r>
              <a:t>You are the peace in my troubled sea</a:t>
            </a:r>
          </a:p>
          <a:p>
            <a:pPr algn="ctr">
              <a:defRPr sz="3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So living water flowing through</a:t>
            </a:r>
          </a:p>
          <a:p>
            <a:pPr algn="ctr">
              <a:defRPr sz="3300" b="0"/>
            </a:pPr>
            <a:r>
              <a:t>God we thirst for more of You</a:t>
            </a:r>
          </a:p>
          <a:p>
            <a:pPr algn="ctr">
              <a:defRPr sz="3300" b="0"/>
            </a:pPr>
            <a:r>
              <a:t>Fill our hearts and flood our souls</a:t>
            </a:r>
          </a:p>
          <a:p>
            <a:pPr algn="ctr">
              <a:defRPr sz="3300" b="0"/>
            </a:pPr>
            <a:r>
              <a:t>With one desire</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Fire before us, You're the brightest</a:t>
            </a:r>
          </a:p>
          <a:p>
            <a:pPr algn="ctr">
              <a:defRPr sz="3300" b="0"/>
            </a:pPr>
            <a:r>
              <a:t>You will lead us through the storms (x4)</a:t>
            </a:r>
          </a:p>
          <a:p>
            <a:pPr algn="ctr">
              <a:defRPr sz="3300" b="0"/>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501.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Just to know You and</a:t>
            </a:r>
          </a:p>
          <a:p>
            <a:pPr algn="ctr">
              <a:defRPr sz="3300" b="0"/>
            </a:pPr>
            <a:r>
              <a:t>To make You known</a:t>
            </a:r>
          </a:p>
          <a:p>
            <a:pPr algn="ctr">
              <a:defRPr sz="3300" b="0"/>
            </a:pPr>
            <a:r>
              <a:t>We lift Your name on High</a:t>
            </a:r>
          </a:p>
          <a:p>
            <a:pPr algn="ctr">
              <a:defRPr sz="3300" b="0"/>
            </a:pPr>
            <a:r>
              <a:t>Shine like the sun make darkness run and hide</a:t>
            </a:r>
          </a:p>
          <a:p>
            <a:pPr algn="ctr">
              <a:defRPr sz="33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We know we were made for so much more</a:t>
            </a:r>
          </a:p>
          <a:p>
            <a:pPr algn="ctr">
              <a:defRPr sz="3300" b="0"/>
            </a:pPr>
            <a:r>
              <a:t>Than ordinary lives</a:t>
            </a:r>
          </a:p>
          <a:p>
            <a:pPr algn="ctr">
              <a:defRPr sz="3300" b="0"/>
            </a:pPr>
            <a:r>
              <a:t>It's time for us to more than just survive</a:t>
            </a:r>
          </a:p>
          <a:p>
            <a:pPr algn="ctr">
              <a:defRPr sz="3300" b="0"/>
            </a:pPr>
            <a:r>
              <a:t>We were made to thrive</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Into Your word we're digging deep</a:t>
            </a:r>
          </a:p>
          <a:p>
            <a:pPr algn="ctr">
              <a:defRPr sz="3300" b="0"/>
            </a:pPr>
            <a:r>
              <a:t>To know our Father's heart</a:t>
            </a:r>
          </a:p>
          <a:p>
            <a:pPr algn="ctr">
              <a:defRPr sz="3300" b="0"/>
            </a:pPr>
            <a:r>
              <a:t>Into the world we're reaching out</a:t>
            </a:r>
          </a:p>
          <a:p>
            <a:pPr algn="ctr">
              <a:defRPr sz="3300" b="0"/>
            </a:pPr>
            <a:r>
              <a:t>To show them who You are</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So living water flowing through</a:t>
            </a:r>
          </a:p>
          <a:p>
            <a:pPr algn="ctr">
              <a:defRPr sz="3300" b="0"/>
            </a:pPr>
            <a:r>
              <a:t>God we thirst for more of You</a:t>
            </a:r>
          </a:p>
          <a:p>
            <a:pPr algn="ctr">
              <a:defRPr sz="3300" b="0"/>
            </a:pPr>
            <a:r>
              <a:t>Fill our hearts and flood our souls</a:t>
            </a:r>
          </a:p>
          <a:p>
            <a:pPr algn="ctr">
              <a:defRPr sz="3300" b="0"/>
            </a:pPr>
            <a:r>
              <a:t>With one desire</a:t>
            </a:r>
          </a:p>
          <a:p>
            <a:pPr algn="ctr">
              <a:defRPr sz="3300" b="0"/>
            </a:pPr>
          </a:p>
        </p:txBody>
      </p:sp>
    </p:spTree>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ABFFAF-9675-4FEA-B2E7-9332FD2147B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8DEBDC5-C5D0-48FD-B1D3-DD417E11A82F}">
  <ds:schemaRefs>
    <ds:schemaRef ds:uri="http://schemas.microsoft.com/sharepoint/v3/contenttype/forms"/>
  </ds:schemaRefs>
</ds:datastoreItem>
</file>

<file path=customXml/itemProps3.xml><?xml version="1.0" encoding="utf-8"?>
<ds:datastoreItem xmlns:ds="http://schemas.openxmlformats.org/officeDocument/2006/customXml" ds:itemID="{836801BC-ED11-4C13-B570-590AA64A7E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Getting to Know Your Classmate_SL</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0</vt:i4>
      </vt:variant>
    </vt:vector>
  </HeadingPairs>
  <TitlesOfParts>
    <vt:vector size="4" baseType="lpstr">
      <vt:lpstr>Arial</vt:lpstr>
      <vt:lpstr>Calibri</vt:lpstr>
      <vt:lpstr>Source Sans Pro</vt:lpstr>
      <vt:lpstr>FunkyShapesDarkVTI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2021-01-26T09:52:44Z</dcterms:created>
  <dcterms:modified xsi:type="dcterms:W3CDTF">2024-07-29T05:00:09Z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